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96073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48254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(2021-2052)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2022-02-06 15:28
##   Status: 200
##   Content-Type: application/octet-stream
##   Size: 13.8 kB
## &lt;ON DISK&gt;  /var/folders/0z/p5zgjmbn6531bgclzwc383500000gn/T//Rtmp5FgXvW/file10b64274f8a0.xlsx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2022-02-06T15:28:49Z</dcterms:created>
  <dcterms:modified xsi:type="dcterms:W3CDTF">2022-02-06T15:28:49Z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